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64" r:id="rId6"/>
    <p:sldId id="266" r:id="rId7"/>
    <p:sldId id="267" r:id="rId8"/>
    <p:sldId id="261" r:id="rId9"/>
    <p:sldId id="270" r:id="rId10"/>
    <p:sldId id="268" r:id="rId11"/>
    <p:sldId id="269" r:id="rId12"/>
    <p:sldId id="259" r:id="rId13"/>
    <p:sldId id="262" r:id="rId14"/>
    <p:sldId id="26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7"/>
    <p:restoredTop sz="95064"/>
  </p:normalViewPr>
  <p:slideViewPr>
    <p:cSldViewPr snapToGrid="0" snapToObjects="1">
      <p:cViewPr varScale="1">
        <p:scale>
          <a:sx n="93" d="100"/>
          <a:sy n="93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0:46:30.432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0,'60'0,"-2"0,5 0,2 0,0 0,19 0,-26 0,27 0,-30 0,-1 0,-4 0,-6 0,-1 0,-1 0,-10 0,1 0,8 0,-6 0,15 0,-6 0,0 0,6 0,-6 0,9 0,-1 0,-8 0,6 0,-6 0,0 0,6 0,-15 0,15 0,-6 0,9 0,-1 0,1 0,0 0,-1 0,1 0,0 0,-1 0,-8 0,7 0,-8 0,10 0,-9 0,6 0,-15 0,15 8,-15-6,15 6,-6 0,0-6,6 5,-6-7,9 8,-1-6,1 6,0 0,-1-6,1 5,10-7,-8 8,31-6,-36 6,23-8,-38 7,7-5,-10 5,1-7,-9 0,7 0,-6 0,-1 0,7 0,-7 0,9 0,-8 0,5 0,-5 0,7 0,10 0,-8 0,8 0,-10 0,1 0,8 0,-6 0,6 0,15 0,-17 0,26 0,-31 0,17 0,-17 0,17 0,-16 0,6 0,-16 0,5 0,-5 0,7 0,1 0,-8 0,-3 0,1 0,-6 0,6 0,-8 0,0 0,6 0,-4 0,5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0:46:33.29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0,'57'0,"-1"0,44 0,-45 0,0 0,-2 0,-1 0,0 0,1 0,2 0,0 0,-4 0,0 0,41 0,7 0,-12 0,2 0,-9 0,4 0,-29 0,18 0,-8 0,11 0,-11 0,8 0,-18 0,18 0,-18 0,18 0,-18 0,18 0,-18 0,18 0,-8 0,1 0,7 0,-8 0,0 0,8 0,-8 0,1 0,7 0,-8 0,-12 0,3 0,28 0,-30 0,0 0,22 0,-1 0,-9 0,6 0,-16 0,6 0,-9 0,0 0,10 0,-8 0,8 0,-11 0,1 0,0 0,-10 0,8 0,-17 0,17 0,-16 0,6 0,0 0,3 0,0 0,6 0,-6 0,0 0,-3 0,-8 0,-9 0,-1 0,-8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0:46:34.855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0,'71'0,"12"0,6 0,-9 0,15 0,-27 0,-13 0,0 0,27 0,17 0,-24 0,1 0,-11 0,-2 0,-11 0,11 0,2 0,1 0,7 0,-8 0,10 0,1 0,10 0,-8 0,20 0,-46 0,-2 0,33 0,-29 0,-1 0,27 0,9 0,9 0,-20 0,9 0,-12 0,1 0,-1 0,0 0,-9 0,-4 0,1 0,-8 0,8 0,0 0,2 0,11 0,-1 0,0 0,1 0,-1 0,1 0,23 0,-18 0,7 0,-15 0,-17 0,16 0,-16 0,6 0,-9 0,0 0,-1 0,1 0,0 0,-9 0,-3 0,-9 0,-7 0,6 0,-14 0,5 0,-7 0,0 0,7 0,-5 0,4 0,-6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0:46:35.87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0,'89'0,"-3"0,-21 0,8 0,-18 0,18 0,-26 0,-4 0,-3 0,-13 0,6 0,-10 0,-14 0,-3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0:46:42.58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18,'70'0,"-13"0,3 0,-14 0,39 0,-27 0,37 0,-16 0,11 0,7 0,-7 0,-40 0,1 0,38 0,9 0,-20 0,20 0,-20 0,9 0,-12 0,1 0,-1 0,0 0,1 0,-11-8,8 6,-8-6,11 8,-1 0,1 0,-11 0,8 0,-8 0,0 0,8 0,-18 0,18 0,-18 0,8 0,0 0,-8 0,8 0,-10 0,-1 0,1 0,0 0,-1 0,1 0,-9 0,6 0,-6 0,9 0,-10 0,8 8,-8-6,1 6,30-8,-25 0,38 8,-32-6,18 6,-18-8,18 0,-8 0,0 8,-2-6,-10 6,0-8,-10 0,-1 0,-10 0,1 0,-1 0,1 0,-1 0,1 0,-1 0,9 0,-6 0,7 0,-3 0,-5 0,-3 0,-8 0,-8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1:05:13.92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1 125,'52'0,"8"0,5 0,1 0,21 0,-21 0,21 0,-21 0,-2 0,-14 0,-11 0,0 0,-1 0,1 0,-9 0,6 0,-6 0,9 0,-1 0,1 0,0 0,0 0,11 0,-9 0,9 0,-1 0,-7 0,18 0,-19 0,9 0,-11 0,0 0,0 0,-1 0,1 0,0 0,0 0,-10 0,8 0,-8 0,21 0,-9 0,20 0,-9 0,0 0,9 0,-9 0,0 0,8-18,-18 13,18-14,-8 19,1 0,7-9,-19 7,20-17,8 16,-1-15,1 15,-19-15,-12 16,1-7,0 9,0 0,-10 0,-1 0,-10 0,9 0,-7 0,7 0,0 0,-6 0,15 0,-6 0,8 0,1 0,11 0,-9 0,26 0,-13 0,5 0,-10 0,-10 0,11 0,-9 0,20 0,-20 0,19 0,-7 0,10 0,-11 0,-3 0,1 0,-9 0,9 0,-20 0,-3 0,0 0,-7 0,7 0,1 0,-8 0,7 0,-9 0,9 0,-7 0,17 0,-17 0,7 0,0 0,20 0,-4 0,4 0,-10 0,-17 0,16 0,-15 0,6 0,0 0,-7 0,7 0,-9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1:05:15.72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1,'83'0,"-21"0,10 0,-19 0,10 0,0 0,0 0,-11 0,-3 0,-10 0,0 0,-9 0,6 0,-6 0,-1 0,8 0,-8 0,10 0,0 0,0 0,-1 0,1 0,-9 0,6 0,-6 0,9 0,-10 0,8 0,-17 0,16 0,-6 0,9 0,0 0,-10 0,8 0,3 0,1 0,9 0,-11 0,10 0,-7 0,7 0,-10 0,0 0,0 0,0 0,-1 0,-8 0,7 0,-8 0,1 0,6 0,-16 0,7 0,-9 0,0 0,0 0,0 0,0 0,0 0,0 0,0 0,0 0,0 0,-1 0,1 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01:05:19.41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0,'85'0,"-22"0,21 0,-28 0,31 0,-21 0,9 0,0 0,-20 0,7 0,-13 0,-16 0,25 0,-35 0,14 0,-19 0,10 0,1 0,10 0,0 0,0 0,-10 0,18 0,-14 0,7 0,-4 0,-6 0,-1 0,8 0,-17 0,17 0,-17 0,16 0,-15 0,15 0,-6 0,8 0,1 0,0 0,0 0,10 0,-7 0,18 0,-8 0,1 0,7 0,20 0,-10 0,21 0,-28 0,0 0,-11 0,9 0,-9 0,0 0,-2 0,-1 0,-7 0,7 0,-10 0,0 9,0-7,0 7,0-9,-1 8,1-5,0 5,0-8,0 0,-1 0,24 0,-7 0,20 0,1 0,-24 0,2 0,43 0,-38 0,0 0,31 0,0 0,-12 0,-3 0,-22 0,7 0,-19 0,0 0,-14 0,0 0,-7 0,8 0,-11 0,1 0,0 0,0 0,0 0,9 0,-7 0,8 0,-10 0,9 0,2 0,1 0,17 0,13 0,8 0,12 0,-5 0,-9 0,21 0,-21 0,21 0,-21 0,9 0,-23 0,-2 0,-11 0,-10 0,-1 0,-11 0,1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34586-D08D-FC46-A95D-9822EE4F6CDB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4D7B-5745-DA4F-BC25-0C586D45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84D7B-5745-DA4F-BC25-0C586D456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that this will all be 2d artwork projected across the dome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84D7B-5745-DA4F-BC25-0C586D4562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3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0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7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8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9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BC4B63-10C4-C540-A690-E51D2E8496B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920F-F4C1-8A42-BE25-4658421272B0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821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4.xml"/><Relationship Id="rId3" Type="http://schemas.openxmlformats.org/officeDocument/2006/relationships/image" Target="../media/image19.png"/><Relationship Id="rId7" Type="http://schemas.openxmlformats.org/officeDocument/2006/relationships/customXml" Target="../ink/ink1.xml"/><Relationship Id="rId12" Type="http://schemas.openxmlformats.org/officeDocument/2006/relationships/image" Target="../media/image29.png"/><Relationship Id="rId2" Type="http://schemas.openxmlformats.org/officeDocument/2006/relationships/hyperlink" Target="https://polidomes.com/projection-domes/" TargetMode="Externa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3.xml"/><Relationship Id="rId5" Type="http://schemas.openxmlformats.org/officeDocument/2006/relationships/image" Target="../media/image21.png"/><Relationship Id="rId15" Type="http://schemas.openxmlformats.org/officeDocument/2006/relationships/customXml" Target="../ink/ink5.xml"/><Relationship Id="rId10" Type="http://schemas.openxmlformats.org/officeDocument/2006/relationships/image" Target="../media/image28.png"/><Relationship Id="rId4" Type="http://schemas.openxmlformats.org/officeDocument/2006/relationships/image" Target="../media/image20.svg"/><Relationship Id="rId9" Type="http://schemas.openxmlformats.org/officeDocument/2006/relationships/customXml" Target="../ink/ink2.xml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39.png"/><Relationship Id="rId3" Type="http://schemas.openxmlformats.org/officeDocument/2006/relationships/image" Target="../media/image24.svg"/><Relationship Id="rId7" Type="http://schemas.openxmlformats.org/officeDocument/2006/relationships/image" Target="../media/image32.png"/><Relationship Id="rId12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hyperlink" Target="https://www.sonos.com/en-gb/shop/amp-and-ceiling-set.html?gclid=Cj0KCQiA6Or_BRC_ARIsAPzuer8ycKR7tN-850koO108JGy91VzE5Qt6lQF_ZqkmY74tJYCvgD2pE9gaApsbEALw_wcB&amp;gclsrc=aw.ds" TargetMode="External"/><Relationship Id="rId10" Type="http://schemas.openxmlformats.org/officeDocument/2006/relationships/customXml" Target="../ink/ink7.xml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lldailymail.co.uk/news/hull-east-yorkshire-news/secrets-rudston-monolith-east-yorkshires-2387238" TargetMode="External"/><Relationship Id="rId2" Type="http://schemas.openxmlformats.org/officeDocument/2006/relationships/hyperlink" Target="https://imfromyorkshire.uk.com/5-great-yorkshire-legen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splaysigns.net/covid-19-signs/" TargetMode="Externa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nsebellum.com/wsu-springfest-sensatorium-interactive-art-install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sityork.org/explore/van-gogh-the-immersive-experience-p1110971" TargetMode="Externa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4EF6-0E8D-4949-AFF4-C51A25EEC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808" y="3438939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en-US" sz="7400" dirty="0"/>
              <a:t>My </a:t>
            </a:r>
            <a:r>
              <a:rPr lang="en-US" sz="7400" dirty="0" err="1"/>
              <a:t>Bridlington</a:t>
            </a:r>
            <a:r>
              <a:rPr lang="en-US" sz="7400" dirty="0"/>
              <a:t> art installation</a:t>
            </a:r>
            <a:endParaRPr lang="en-US" sz="7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1674C-7E92-D748-A2E6-D43F32DAF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Jessica Corbett</a:t>
            </a:r>
          </a:p>
        </p:txBody>
      </p:sp>
    </p:spTree>
    <p:extLst>
      <p:ext uri="{BB962C8B-B14F-4D97-AF65-F5344CB8AC3E}">
        <p14:creationId xmlns:p14="http://schemas.microsoft.com/office/powerpoint/2010/main" val="52040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30AC-D258-6C4A-80E9-3D3535C7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433" y="701075"/>
            <a:ext cx="7958331" cy="1077229"/>
          </a:xfrm>
        </p:spPr>
        <p:txBody>
          <a:bodyPr/>
          <a:lstStyle/>
          <a:p>
            <a:r>
              <a:rPr lang="en-US" dirty="0"/>
              <a:t>Tech research - video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68435A-1D28-A549-84CF-8AB4BA28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062" y="271631"/>
            <a:ext cx="3196100" cy="5883000"/>
          </a:xfrm>
        </p:spPr>
        <p:txBody>
          <a:bodyPr>
            <a:normAutofit/>
          </a:bodyPr>
          <a:lstStyle/>
          <a:p>
            <a:r>
              <a:rPr lang="en-US" sz="1800" dirty="0"/>
              <a:t>Projector – </a:t>
            </a:r>
            <a:r>
              <a:rPr lang="en-US" sz="1800" dirty="0">
                <a:hlinkClick r:id="rId2"/>
              </a:rPr>
              <a:t>https://polidomes.com/projection-domes/</a:t>
            </a:r>
            <a:endParaRPr lang="en-US" sz="1800" dirty="0"/>
          </a:p>
          <a:p>
            <a:r>
              <a:rPr lang="en-US" sz="1800" dirty="0"/>
              <a:t>I would contact and use this company – </a:t>
            </a:r>
            <a:r>
              <a:rPr lang="en-US" sz="1800" dirty="0" err="1"/>
              <a:t>Polidomes</a:t>
            </a:r>
            <a:r>
              <a:rPr lang="en-US" sz="1800" dirty="0"/>
              <a:t> – a company that specialize in projecting immersive experiences in dome shaped venues.</a:t>
            </a:r>
          </a:p>
        </p:txBody>
      </p:sp>
      <p:pic>
        <p:nvPicPr>
          <p:cNvPr id="9" name="Graphic 8" descr="Scanner outline">
            <a:extLst>
              <a:ext uri="{FF2B5EF4-FFF2-40B4-BE49-F238E27FC236}">
                <a16:creationId xmlns:a16="http://schemas.microsoft.com/office/drawing/2014/main" id="{86C57CA7-6E0F-5E46-8EC5-48196CDB9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7785" y="4691349"/>
            <a:ext cx="2096654" cy="2096654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D12242B-B957-7C49-B71E-BC45A065F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04" y="160633"/>
            <a:ext cx="2802424" cy="5325767"/>
          </a:xfrm>
          <a:prstGeom prst="rect">
            <a:avLst/>
          </a:prstGeom>
        </p:spPr>
      </p:pic>
      <p:pic>
        <p:nvPicPr>
          <p:cNvPr id="15" name="Picture 14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F224488D-B29A-C34A-938B-032CBBD67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814" y="2092001"/>
            <a:ext cx="3196100" cy="3394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8D201E-F7DB-4A48-B17F-8AE3590D01AB}"/>
              </a:ext>
            </a:extLst>
          </p:cNvPr>
          <p:cNvSpPr txBox="1"/>
          <p:nvPr/>
        </p:nvSpPr>
        <p:spPr>
          <a:xfrm>
            <a:off x="8744989" y="5734348"/>
            <a:ext cx="269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option that I would choose</a:t>
            </a:r>
          </a:p>
        </p:txBody>
      </p:sp>
      <p:sp>
        <p:nvSpPr>
          <p:cNvPr id="53" name="Bent Up Arrow 52">
            <a:extLst>
              <a:ext uri="{FF2B5EF4-FFF2-40B4-BE49-F238E27FC236}">
                <a16:creationId xmlns:a16="http://schemas.microsoft.com/office/drawing/2014/main" id="{AE577600-C556-9541-8144-A192591E3102}"/>
              </a:ext>
            </a:extLst>
          </p:cNvPr>
          <p:cNvSpPr/>
          <p:nvPr/>
        </p:nvSpPr>
        <p:spPr>
          <a:xfrm rot="5400000">
            <a:off x="7763008" y="5246693"/>
            <a:ext cx="1269851" cy="69411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A30FB68-F265-2246-8AD0-9E7C633556F7}"/>
                  </a:ext>
                </a:extLst>
              </p14:cNvPr>
              <p14:cNvContentPartPr/>
              <p14:nvPr/>
            </p14:nvContentPartPr>
            <p14:xfrm>
              <a:off x="8302418" y="4005131"/>
              <a:ext cx="1750680" cy="37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A30FB68-F265-2246-8AD0-9E7C633556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8418" y="3897131"/>
                <a:ext cx="1858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923EC82-30DA-CD40-867B-36014A64BFC7}"/>
                  </a:ext>
                </a:extLst>
              </p14:cNvPr>
              <p14:cNvContentPartPr/>
              <p14:nvPr/>
            </p14:nvContentPartPr>
            <p14:xfrm>
              <a:off x="5804378" y="2927291"/>
              <a:ext cx="169632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923EC82-30DA-CD40-867B-36014A64BF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0378" y="2819291"/>
                <a:ext cx="1803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83BA15-FB14-6241-8561-D8B69EB17739}"/>
                  </a:ext>
                </a:extLst>
              </p14:cNvPr>
              <p14:cNvContentPartPr/>
              <p14:nvPr/>
            </p14:nvContentPartPr>
            <p14:xfrm>
              <a:off x="4792418" y="3242651"/>
              <a:ext cx="177732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83BA15-FB14-6241-8561-D8B69EB177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8778" y="3134651"/>
                <a:ext cx="1884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7B61F41-AFD1-9148-B0BA-38C7D7207028}"/>
                  </a:ext>
                </a:extLst>
              </p14:cNvPr>
              <p14:cNvContentPartPr/>
              <p14:nvPr/>
            </p14:nvContentPartPr>
            <p14:xfrm>
              <a:off x="7012898" y="3213131"/>
              <a:ext cx="2415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7B61F41-AFD1-9148-B0BA-38C7D72070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9258" y="3105131"/>
                <a:ext cx="349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1F3B32-C905-9548-9D97-36458E7BC7B4}"/>
                  </a:ext>
                </a:extLst>
              </p14:cNvPr>
              <p14:cNvContentPartPr/>
              <p14:nvPr/>
            </p14:nvContentPartPr>
            <p14:xfrm>
              <a:off x="5712218" y="3767891"/>
              <a:ext cx="1825920" cy="19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1F3B32-C905-9548-9D97-36458E7BC7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8218" y="3659891"/>
                <a:ext cx="193356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2873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C9F1-9C44-6A47-A15F-E0074E84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2418" y="808056"/>
            <a:ext cx="7958331" cy="1077229"/>
          </a:xfrm>
        </p:spPr>
        <p:txBody>
          <a:bodyPr/>
          <a:lstStyle/>
          <a:p>
            <a:r>
              <a:rPr lang="en-US" dirty="0"/>
              <a:t>Tech research - sound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9FBF98-5F3A-E743-95A4-E59352B9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46" y="948763"/>
            <a:ext cx="5813567" cy="5060411"/>
          </a:xfrm>
        </p:spPr>
        <p:txBody>
          <a:bodyPr>
            <a:normAutofit/>
          </a:bodyPr>
          <a:lstStyle/>
          <a:p>
            <a:r>
              <a:rPr lang="en-US" sz="1800" dirty="0"/>
              <a:t>I would use in-ceiling speakers to create the surround sound effect and immersive experience.</a:t>
            </a:r>
          </a:p>
          <a:p>
            <a:r>
              <a:rPr lang="en-US" sz="1800" dirty="0"/>
              <a:t>I would use these ‘</a:t>
            </a:r>
            <a:r>
              <a:rPr lang="en-US" sz="1800" dirty="0" err="1"/>
              <a:t>Sonos</a:t>
            </a:r>
            <a:r>
              <a:rPr lang="en-US" sz="1800" dirty="0"/>
              <a:t>’ speakers to create a surround sound experience, placing multiple speakers (approx. 5) around the dome</a:t>
            </a:r>
          </a:p>
          <a:p>
            <a:r>
              <a:rPr lang="en-US" sz="1800" dirty="0"/>
              <a:t>As they are designed to fit into the walls of the dome, they will not compromise the immersion or design.</a:t>
            </a:r>
          </a:p>
        </p:txBody>
      </p:sp>
      <p:pic>
        <p:nvPicPr>
          <p:cNvPr id="9" name="Graphic 8" descr="Volume with solid fill">
            <a:extLst>
              <a:ext uri="{FF2B5EF4-FFF2-40B4-BE49-F238E27FC236}">
                <a16:creationId xmlns:a16="http://schemas.microsoft.com/office/drawing/2014/main" id="{2EFF22EE-EECB-3745-9F2E-0140D49F7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046" y="469532"/>
            <a:ext cx="1077229" cy="1077229"/>
          </a:xfrm>
          <a:prstGeom prst="rect">
            <a:avLst/>
          </a:prstGeom>
        </p:spPr>
      </p:pic>
      <p:pic>
        <p:nvPicPr>
          <p:cNvPr id="11" name="Picture 10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A239E1D1-2874-8F4C-85A1-0278CF93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98" y="576902"/>
            <a:ext cx="1722185" cy="15277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45C73D-1104-0A41-84FD-F93C8F4198FC}"/>
              </a:ext>
            </a:extLst>
          </p:cNvPr>
          <p:cNvSpPr/>
          <p:nvPr/>
        </p:nvSpPr>
        <p:spPr>
          <a:xfrm>
            <a:off x="1511270" y="5157362"/>
            <a:ext cx="51776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https://www.sonos.com/en-gb/shop/amp-and-ceiling-set.html?gclid=Cj0KCQiA6Or_BRC_</a:t>
            </a:r>
            <a:r>
              <a:rPr lang="en-US" sz="1600" dirty="0">
                <a:hlinkClick r:id="rId5"/>
              </a:rPr>
              <a:t>ARIsAPzuer8ycKR7tN-850koO108JGy91VzE5Qt6lQF</a:t>
            </a:r>
            <a:r>
              <a:rPr lang="en-US" sz="1400" dirty="0">
                <a:hlinkClick r:id="rId5"/>
              </a:rPr>
              <a:t>_ZqkmY74tJYCvgD2pE9gaApsbEALw_wcB&amp;gclsrc=aw.ds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0C16A-3C40-484D-9706-773F9B684C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40" t="31777" r="15803"/>
          <a:stretch/>
        </p:blipFill>
        <p:spPr>
          <a:xfrm>
            <a:off x="7577265" y="2603590"/>
            <a:ext cx="3312249" cy="1527745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904880-086B-D345-976A-C1B56DA91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134" y="4630279"/>
            <a:ext cx="3752520" cy="16082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8084EC-695B-7748-8B01-B99057ABB889}"/>
                  </a:ext>
                </a:extLst>
              </p14:cNvPr>
              <p14:cNvContentPartPr/>
              <p14:nvPr/>
            </p14:nvContentPartPr>
            <p14:xfrm>
              <a:off x="8885395" y="4856431"/>
              <a:ext cx="1891440" cy="45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8084EC-695B-7748-8B01-B99057ABB8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1755" y="4748431"/>
                <a:ext cx="1999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F28916F-E4D5-2049-8C4F-E86B5B800047}"/>
                  </a:ext>
                </a:extLst>
              </p14:cNvPr>
              <p14:cNvContentPartPr/>
              <p14:nvPr/>
            </p14:nvContentPartPr>
            <p14:xfrm>
              <a:off x="7641595" y="5281951"/>
              <a:ext cx="89028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F28916F-E4D5-2049-8C4F-E86B5B8000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7955" y="5174311"/>
                <a:ext cx="997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61A8AD-C637-D84E-91F6-628E9977B729}"/>
                  </a:ext>
                </a:extLst>
              </p14:cNvPr>
              <p14:cNvContentPartPr/>
              <p14:nvPr/>
            </p14:nvContentPartPr>
            <p14:xfrm>
              <a:off x="8693515" y="5684431"/>
              <a:ext cx="210276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61A8AD-C637-D84E-91F6-628E9977B7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39875" y="5576431"/>
                <a:ext cx="221040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2950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A41A-FAA8-3A46-9243-25BB6633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8765" y="614438"/>
            <a:ext cx="7958331" cy="1077229"/>
          </a:xfrm>
        </p:spPr>
        <p:txBody>
          <a:bodyPr/>
          <a:lstStyle/>
          <a:p>
            <a:r>
              <a:rPr lang="en-US" dirty="0"/>
              <a:t>Animation + sound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BD4-2A9D-7A4D-BB73-9D52BEEB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07" y="1274099"/>
            <a:ext cx="8472780" cy="4969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wolves eyes could appear yellow all around the audience , then two big red eyes of the werewolf could pop out and get bigger – you then see ‘old stinker’ howl at the moon at the top of the dome</a:t>
            </a:r>
          </a:p>
          <a:p>
            <a:r>
              <a:rPr lang="en-US" dirty="0"/>
              <a:t>The </a:t>
            </a:r>
            <a:r>
              <a:rPr lang="en-US" dirty="0" err="1"/>
              <a:t>Rudston</a:t>
            </a:r>
            <a:r>
              <a:rPr lang="en-US" dirty="0"/>
              <a:t> monolith could burst out of the ground and the sound could rumble</a:t>
            </a:r>
          </a:p>
          <a:p>
            <a:r>
              <a:rPr lang="en-US" dirty="0"/>
              <a:t>The waters of woe could flow all around the dome – with ocean and river noises</a:t>
            </a:r>
          </a:p>
          <a:p>
            <a:r>
              <a:rPr lang="en-US" dirty="0"/>
              <a:t>The ley lines could pop up and connect across the dome in different </a:t>
            </a:r>
            <a:r>
              <a:rPr lang="en-US" dirty="0" err="1"/>
              <a:t>colours</a:t>
            </a:r>
            <a:r>
              <a:rPr lang="en-US" dirty="0"/>
              <a:t> </a:t>
            </a:r>
          </a:p>
          <a:p>
            <a:r>
              <a:rPr lang="en-US" dirty="0"/>
              <a:t>Then the great meteor could crash down and explode into a firework like display</a:t>
            </a:r>
          </a:p>
          <a:p>
            <a:r>
              <a:rPr lang="en-US" dirty="0"/>
              <a:t>I would like there to be a running commentary all throughout explaining and telling the stories</a:t>
            </a:r>
          </a:p>
        </p:txBody>
      </p:sp>
      <p:pic>
        <p:nvPicPr>
          <p:cNvPr id="5" name="Graphic 4" descr="Wolf with solid fill">
            <a:extLst>
              <a:ext uri="{FF2B5EF4-FFF2-40B4-BE49-F238E27FC236}">
                <a16:creationId xmlns:a16="http://schemas.microsoft.com/office/drawing/2014/main" id="{57D63A01-7BE0-8842-A1C6-9D7175427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5275" y="4181916"/>
            <a:ext cx="2803969" cy="28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400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3528-F693-264A-8388-D605FB00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39" y="401656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/>
              <a:t>Storyboards for my projected stories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0667A5D9-1AE5-A945-979E-A5DB5F306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3" t="4077" b="26883"/>
          <a:stretch/>
        </p:blipFill>
        <p:spPr>
          <a:xfrm>
            <a:off x="926426" y="1051758"/>
            <a:ext cx="10339148" cy="5404586"/>
          </a:xfrm>
        </p:spPr>
      </p:pic>
    </p:spTree>
    <p:extLst>
      <p:ext uri="{BB962C8B-B14F-4D97-AF65-F5344CB8AC3E}">
        <p14:creationId xmlns:p14="http://schemas.microsoft.com/office/powerpoint/2010/main" val="42559026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839E219-C2FE-4E41-9B8B-A0CA26517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82" b="18104"/>
          <a:stretch/>
        </p:blipFill>
        <p:spPr>
          <a:xfrm>
            <a:off x="1244931" y="0"/>
            <a:ext cx="9163824" cy="4413311"/>
          </a:xfr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EB213E8D-4615-5C43-AE28-9E607A049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" t="10542" b="54853"/>
          <a:stretch/>
        </p:blipFill>
        <p:spPr>
          <a:xfrm>
            <a:off x="1244931" y="4310741"/>
            <a:ext cx="9163824" cy="24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26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8F8D-A64E-234E-BD8D-A9830497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749335"/>
            <a:ext cx="795833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35344138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5F671-23FB-2B49-8E98-8E3703439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0" t="4354" r="3766" b="3076"/>
          <a:stretch/>
        </p:blipFill>
        <p:spPr>
          <a:xfrm>
            <a:off x="3602182" y="0"/>
            <a:ext cx="5109556" cy="68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51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2646-61F9-E84A-AC48-666B770C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9106" y="735485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DB8F-649E-C64B-A7BC-0E39C8A5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953" y="1579715"/>
            <a:ext cx="6661265" cy="3997828"/>
          </a:xfrm>
        </p:spPr>
        <p:txBody>
          <a:bodyPr>
            <a:normAutofit/>
          </a:bodyPr>
          <a:lstStyle/>
          <a:p>
            <a:r>
              <a:rPr lang="en-US" sz="2400" dirty="0"/>
              <a:t>My interactive art installation will tell the stories of local (</a:t>
            </a:r>
            <a:r>
              <a:rPr lang="en-US" sz="2400" dirty="0" err="1"/>
              <a:t>Bridlington</a:t>
            </a:r>
            <a:r>
              <a:rPr lang="en-US" sz="2400" dirty="0"/>
              <a:t> and Yorkshire) myth and legend</a:t>
            </a:r>
          </a:p>
          <a:p>
            <a:r>
              <a:rPr lang="en-US" sz="2400" dirty="0"/>
              <a:t>My inspiration came from the Japanese film ‘pom </a:t>
            </a:r>
            <a:r>
              <a:rPr lang="en-US" sz="2400" dirty="0" err="1"/>
              <a:t>poko</a:t>
            </a:r>
            <a:r>
              <a:rPr lang="en-US" sz="2400" dirty="0"/>
              <a:t>’ and the ‘</a:t>
            </a:r>
            <a:r>
              <a:rPr lang="en-US" sz="2400" dirty="0" err="1"/>
              <a:t>yokai</a:t>
            </a:r>
            <a:r>
              <a:rPr lang="en-US" sz="2400" dirty="0"/>
              <a:t>’ parade </a:t>
            </a:r>
          </a:p>
          <a:p>
            <a:r>
              <a:rPr lang="en-US" sz="2400" dirty="0"/>
              <a:t>I plan to use projections in an inside setting to tell the stories</a:t>
            </a:r>
          </a:p>
        </p:txBody>
      </p:sp>
      <p:pic>
        <p:nvPicPr>
          <p:cNvPr id="7" name="Graphic 6" descr="Cherry Blossom with solid fill">
            <a:extLst>
              <a:ext uri="{FF2B5EF4-FFF2-40B4-BE49-F238E27FC236}">
                <a16:creationId xmlns:a16="http://schemas.microsoft.com/office/drawing/2014/main" id="{293E222D-BB3C-2D41-8821-22BB90CA1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0758" y="1900560"/>
            <a:ext cx="3056880" cy="3056880"/>
          </a:xfrm>
          <a:prstGeom prst="rect">
            <a:avLst/>
          </a:prstGeom>
        </p:spPr>
      </p:pic>
      <p:pic>
        <p:nvPicPr>
          <p:cNvPr id="9" name="Graphic 8" descr="Storytelling with solid fill">
            <a:extLst>
              <a:ext uri="{FF2B5EF4-FFF2-40B4-BE49-F238E27FC236}">
                <a16:creationId xmlns:a16="http://schemas.microsoft.com/office/drawing/2014/main" id="{02DB1236-4481-1F40-8B62-541970ECE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2891" y="4157183"/>
            <a:ext cx="2400156" cy="24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193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CD7D-5648-314F-88C5-0CDACDA1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4941" y="650511"/>
            <a:ext cx="7958331" cy="1077229"/>
          </a:xfrm>
        </p:spPr>
        <p:txBody>
          <a:bodyPr/>
          <a:lstStyle/>
          <a:p>
            <a:r>
              <a:rPr lang="en-US" dirty="0"/>
              <a:t>Story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A8A0-0ADD-D348-A8AC-2232BAC1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570" y="1531686"/>
            <a:ext cx="9650630" cy="57980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https://imfromyorkshire.uk.com/5-great-yorkshire-legends/</a:t>
            </a:r>
            <a:endParaRPr lang="en-US" dirty="0"/>
          </a:p>
          <a:p>
            <a:pPr marL="6160" indent="0">
              <a:buNone/>
            </a:pPr>
            <a:r>
              <a:rPr lang="en-US" dirty="0"/>
              <a:t>This link had some interesting myths that I can use:</a:t>
            </a:r>
          </a:p>
          <a:p>
            <a:r>
              <a:rPr lang="en-US" dirty="0"/>
              <a:t>The </a:t>
            </a:r>
            <a:r>
              <a:rPr lang="en-US" dirty="0" err="1"/>
              <a:t>bridlington</a:t>
            </a:r>
            <a:r>
              <a:rPr lang="en-US" dirty="0"/>
              <a:t> area was once a haven for wolves</a:t>
            </a:r>
          </a:p>
          <a:p>
            <a:r>
              <a:rPr lang="en-US" dirty="0"/>
              <a:t>Ley lines - ancient monuments and paranormal happenings</a:t>
            </a:r>
          </a:p>
          <a:p>
            <a:r>
              <a:rPr lang="en-US" dirty="0"/>
              <a:t>Werewolf story – ‘Old stinker’ the werewolf known for his bad breath</a:t>
            </a:r>
          </a:p>
          <a:p>
            <a:r>
              <a:rPr lang="en-US" dirty="0"/>
              <a:t>‘The </a:t>
            </a:r>
            <a:r>
              <a:rPr lang="en-US" dirty="0" err="1"/>
              <a:t>Gypsey</a:t>
            </a:r>
            <a:r>
              <a:rPr lang="en-US" dirty="0"/>
              <a:t> race river’ known as the waters of woe – rises above the surface only before something terrible is about to happen</a:t>
            </a:r>
          </a:p>
          <a:p>
            <a:r>
              <a:rPr lang="en-US" dirty="0"/>
              <a:t>Great meteor fell in December 1795</a:t>
            </a:r>
          </a:p>
          <a:p>
            <a:r>
              <a:rPr lang="en-US" dirty="0" err="1"/>
              <a:t>Rudston</a:t>
            </a:r>
            <a:r>
              <a:rPr lang="en-US" dirty="0"/>
              <a:t> Monolith - </a:t>
            </a:r>
            <a:r>
              <a:rPr lang="en-US" dirty="0">
                <a:hlinkClick r:id="rId3"/>
              </a:rPr>
              <a:t>https://www.hulldailymail.co.uk/news/hull-east-yorkshire-news/secrets-rudston-monolith-east-yorkshires-2387238</a:t>
            </a:r>
            <a:endParaRPr lang="en-US" dirty="0"/>
          </a:p>
          <a:p>
            <a:endParaRPr lang="en-US" dirty="0"/>
          </a:p>
          <a:p>
            <a:pPr marL="616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Graphic 4" descr="Research outline">
            <a:extLst>
              <a:ext uri="{FF2B5EF4-FFF2-40B4-BE49-F238E27FC236}">
                <a16:creationId xmlns:a16="http://schemas.microsoft.com/office/drawing/2014/main" id="{80DE9500-FF9D-C042-B3B8-983FF593A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2108" y="286214"/>
            <a:ext cx="2490943" cy="24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833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1A2A4B13-1CD6-E348-9C2D-8A507983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00" y="0"/>
            <a:ext cx="9121800" cy="68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053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5252-CADB-2742-901A-2FF475B5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27" y="269441"/>
            <a:ext cx="7958331" cy="1077229"/>
          </a:xfrm>
        </p:spPr>
        <p:txBody>
          <a:bodyPr/>
          <a:lstStyle/>
          <a:p>
            <a:r>
              <a:rPr lang="en-US" dirty="0"/>
              <a:t>Practical requirements and issues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69E93E1-C284-3141-ABBE-2BBC293D5BD4}"/>
              </a:ext>
            </a:extLst>
          </p:cNvPr>
          <p:cNvSpPr/>
          <p:nvPr/>
        </p:nvSpPr>
        <p:spPr>
          <a:xfrm rot="11362187">
            <a:off x="4384113" y="2477484"/>
            <a:ext cx="3039716" cy="21771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A6348A-153C-9E44-80CC-5AABD9E58003}"/>
              </a:ext>
            </a:extLst>
          </p:cNvPr>
          <p:cNvCxnSpPr>
            <a:cxnSpLocks/>
          </p:cNvCxnSpPr>
          <p:nvPr/>
        </p:nvCxnSpPr>
        <p:spPr>
          <a:xfrm flipV="1">
            <a:off x="7313563" y="2359262"/>
            <a:ext cx="1242611" cy="53667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36D385-1DCD-6040-8473-29A4765CC948}"/>
              </a:ext>
            </a:extLst>
          </p:cNvPr>
          <p:cNvCxnSpPr>
            <a:cxnSpLocks/>
          </p:cNvCxnSpPr>
          <p:nvPr/>
        </p:nvCxnSpPr>
        <p:spPr>
          <a:xfrm>
            <a:off x="7548519" y="3647201"/>
            <a:ext cx="1223398" cy="13967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BC3CA6-073B-104E-B024-903064572CC5}"/>
              </a:ext>
            </a:extLst>
          </p:cNvPr>
          <p:cNvCxnSpPr>
            <a:cxnSpLocks/>
          </p:cNvCxnSpPr>
          <p:nvPr/>
        </p:nvCxnSpPr>
        <p:spPr>
          <a:xfrm>
            <a:off x="7413975" y="4465150"/>
            <a:ext cx="1073447" cy="54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C8E74B-FC4D-AF41-9A0B-5C8A6F6CF458}"/>
              </a:ext>
            </a:extLst>
          </p:cNvPr>
          <p:cNvCxnSpPr>
            <a:cxnSpLocks/>
          </p:cNvCxnSpPr>
          <p:nvPr/>
        </p:nvCxnSpPr>
        <p:spPr>
          <a:xfrm flipH="1" flipV="1">
            <a:off x="3299920" y="2504443"/>
            <a:ext cx="827491" cy="528246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625C63-C8CA-E54A-BB8D-5A5DA86CB1F5}"/>
              </a:ext>
            </a:extLst>
          </p:cNvPr>
          <p:cNvCxnSpPr>
            <a:cxnSpLocks/>
          </p:cNvCxnSpPr>
          <p:nvPr/>
        </p:nvCxnSpPr>
        <p:spPr>
          <a:xfrm flipH="1" flipV="1">
            <a:off x="2986914" y="3566058"/>
            <a:ext cx="995435" cy="39819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05FDDD-C757-4248-A0C8-20F86A623E86}"/>
              </a:ext>
            </a:extLst>
          </p:cNvPr>
          <p:cNvCxnSpPr>
            <a:cxnSpLocks/>
          </p:cNvCxnSpPr>
          <p:nvPr/>
        </p:nvCxnSpPr>
        <p:spPr>
          <a:xfrm flipH="1">
            <a:off x="3447710" y="4286453"/>
            <a:ext cx="841364" cy="60185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6B7B67-1DE0-5546-8BCC-27F0A6159D84}"/>
              </a:ext>
            </a:extLst>
          </p:cNvPr>
          <p:cNvSpPr txBox="1"/>
          <p:nvPr/>
        </p:nvSpPr>
        <p:spPr>
          <a:xfrm>
            <a:off x="8676466" y="1972606"/>
            <a:ext cx="2535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Sizing and scaling of projections to fit the dome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42818E-6759-3741-A3F8-DCB417A1C609}"/>
              </a:ext>
            </a:extLst>
          </p:cNvPr>
          <p:cNvSpPr txBox="1"/>
          <p:nvPr/>
        </p:nvSpPr>
        <p:spPr>
          <a:xfrm>
            <a:off x="8876216" y="3547408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Projections on uneven surfaces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2484B5-0817-B342-BEC0-323249384B25}"/>
              </a:ext>
            </a:extLst>
          </p:cNvPr>
          <p:cNvSpPr txBox="1"/>
          <p:nvPr/>
        </p:nvSpPr>
        <p:spPr>
          <a:xfrm>
            <a:off x="8672164" y="5012217"/>
            <a:ext cx="261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COVID-19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5FA043-3D73-8B47-A970-3056E2A51E96}"/>
              </a:ext>
            </a:extLst>
          </p:cNvPr>
          <p:cNvSpPr txBox="1"/>
          <p:nvPr/>
        </p:nvSpPr>
        <p:spPr>
          <a:xfrm>
            <a:off x="1139722" y="2046070"/>
            <a:ext cx="253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good lighting and projection system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D37F0C-9F71-9248-83FC-8C70B2A0D044}"/>
              </a:ext>
            </a:extLst>
          </p:cNvPr>
          <p:cNvSpPr txBox="1"/>
          <p:nvPr/>
        </p:nvSpPr>
        <p:spPr>
          <a:xfrm>
            <a:off x="1842772" y="3203843"/>
            <a:ext cx="171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light levels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348667-2736-5C42-A949-D9FB6197A34C}"/>
              </a:ext>
            </a:extLst>
          </p:cNvPr>
          <p:cNvSpPr txBox="1"/>
          <p:nvPr/>
        </p:nvSpPr>
        <p:spPr>
          <a:xfrm>
            <a:off x="1566390" y="4914681"/>
            <a:ext cx="284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Engineers on site</a:t>
            </a:r>
          </a:p>
        </p:txBody>
      </p:sp>
    </p:spTree>
    <p:extLst>
      <p:ext uri="{BB962C8B-B14F-4D97-AF65-F5344CB8AC3E}">
        <p14:creationId xmlns:p14="http://schemas.microsoft.com/office/powerpoint/2010/main" val="9057226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B4FB-B24B-4A41-AEEF-F958A600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23726" y="691678"/>
            <a:ext cx="7958331" cy="1077229"/>
          </a:xfrm>
        </p:spPr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47CD-1CE8-0A40-9AA0-12C609FC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68" y="896349"/>
            <a:ext cx="5786446" cy="5608793"/>
          </a:xfrm>
        </p:spPr>
        <p:txBody>
          <a:bodyPr/>
          <a:lstStyle/>
          <a:p>
            <a:r>
              <a:rPr lang="en-US" dirty="0"/>
              <a:t>Obviously at the moment any art installation that encourages groups of people to gather inside is dangerous and must be altered.</a:t>
            </a:r>
          </a:p>
          <a:p>
            <a:r>
              <a:rPr lang="en-US" dirty="0"/>
              <a:t>I would make sure that masks are mandatory inside the dome and that only a certain number of people would be allowed in the dome at one time.</a:t>
            </a:r>
          </a:p>
          <a:p>
            <a:r>
              <a:rPr lang="en-US" dirty="0"/>
              <a:t>I would also make sure that the two </a:t>
            </a:r>
            <a:r>
              <a:rPr lang="en-US" dirty="0" err="1"/>
              <a:t>metre</a:t>
            </a:r>
            <a:r>
              <a:rPr lang="en-US" dirty="0"/>
              <a:t> rule was enforced by sectioning the floor up, similarly to supermarkets at the moment.</a:t>
            </a:r>
          </a:p>
        </p:txBody>
      </p:sp>
      <p:pic>
        <p:nvPicPr>
          <p:cNvPr id="5" name="Graphic 4" descr="Surgical mask with solid fill">
            <a:extLst>
              <a:ext uri="{FF2B5EF4-FFF2-40B4-BE49-F238E27FC236}">
                <a16:creationId xmlns:a16="http://schemas.microsoft.com/office/drawing/2014/main" id="{19C46F95-89ED-6A4E-889C-46C368B29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4605" y="352858"/>
            <a:ext cx="1077229" cy="1077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9EB74-E1D0-954A-A5F6-E9F85224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614" y="2077252"/>
            <a:ext cx="4155973" cy="2337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0B91B-B017-C044-996E-9B2E9067D0E0}"/>
              </a:ext>
            </a:extLst>
          </p:cNvPr>
          <p:cNvSpPr txBox="1"/>
          <p:nvPr/>
        </p:nvSpPr>
        <p:spPr>
          <a:xfrm>
            <a:off x="7092989" y="4476635"/>
            <a:ext cx="39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5"/>
              </a:rPr>
              <a:t>https://www.displaysigns.net/covid-19-signs/</a:t>
            </a:r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80846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D9DF-3973-0D4D-BCEB-80F48BCB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798" y="767166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5FBA-FE69-E945-8CAB-FB6ACCCA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79" y="1706958"/>
            <a:ext cx="5200558" cy="4721218"/>
          </a:xfrm>
        </p:spPr>
        <p:txBody>
          <a:bodyPr>
            <a:normAutofit fontScale="92500" lnSpcReduction="10000"/>
          </a:bodyPr>
          <a:lstStyle/>
          <a:p>
            <a:pPr marL="6160" indent="0">
              <a:buNone/>
            </a:pPr>
            <a:r>
              <a:rPr lang="en-US" dirty="0"/>
              <a:t>I think that a dome would fit this installation perfectly – here are a few reasons:</a:t>
            </a:r>
          </a:p>
          <a:p>
            <a:r>
              <a:rPr lang="en-US" dirty="0"/>
              <a:t>The artwork could be projected all around which would make the audience feel immersed into the stories</a:t>
            </a:r>
          </a:p>
          <a:p>
            <a:r>
              <a:rPr lang="en-US" dirty="0"/>
              <a:t>The sound would be surround sound and again feel very interactive</a:t>
            </a:r>
          </a:p>
          <a:p>
            <a:r>
              <a:rPr lang="en-US" dirty="0"/>
              <a:t>The inside would mean accurate projections and little issues (unlike my previous ideas)  – it is not reliant on the weather being good for it to work and will offer shelter if the weather isn’t very nice.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9F74F-5E7A-7041-8AF9-6B16DBD7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63" y="1775676"/>
            <a:ext cx="5179585" cy="3306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48C8B-3B15-E34E-8FF1-E69156C89DE9}"/>
              </a:ext>
            </a:extLst>
          </p:cNvPr>
          <p:cNvSpPr/>
          <p:nvPr/>
        </p:nvSpPr>
        <p:spPr>
          <a:xfrm>
            <a:off x="7230218" y="5173491"/>
            <a:ext cx="4613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https://www.sensebellum.com/wsu-springfest-sensatorium-interactive-art-installation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40638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20747F5C-9B1F-6849-9544-B7B5C2783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"/>
          <a:stretch/>
        </p:blipFill>
        <p:spPr>
          <a:xfrm>
            <a:off x="6427120" y="3532346"/>
            <a:ext cx="5055238" cy="3039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9364C-1CA8-E343-B7F1-25FA4858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120" y="383671"/>
            <a:ext cx="5055239" cy="2941983"/>
          </a:xfrm>
          <a:prstGeom prst="rect">
            <a:avLst/>
          </a:prstGeom>
        </p:spPr>
      </p:pic>
      <p:pic>
        <p:nvPicPr>
          <p:cNvPr id="9" name="Picture 8" descr="A person standing in a cave&#10;&#10;Description automatically generated with low confidence">
            <a:extLst>
              <a:ext uri="{FF2B5EF4-FFF2-40B4-BE49-F238E27FC236}">
                <a16:creationId xmlns:a16="http://schemas.microsoft.com/office/drawing/2014/main" id="{C157F5EB-3312-F54A-BEBB-99A14DA4C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116812"/>
            <a:ext cx="5999597" cy="3513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79C38D-3D0C-154C-B1C7-C08C937283D8}"/>
              </a:ext>
            </a:extLst>
          </p:cNvPr>
          <p:cNvSpPr txBox="1"/>
          <p:nvPr/>
        </p:nvSpPr>
        <p:spPr>
          <a:xfrm>
            <a:off x="692101" y="3850442"/>
            <a:ext cx="554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Van </a:t>
            </a:r>
            <a:r>
              <a:rPr lang="en-US" sz="2800" dirty="0" err="1"/>
              <a:t>gogh</a:t>
            </a:r>
            <a:r>
              <a:rPr lang="en-US" sz="2800" dirty="0"/>
              <a:t> : the immersive experience - York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E5F0A5-5AB6-7C4D-851D-7DB8308A86C8}"/>
              </a:ext>
            </a:extLst>
          </p:cNvPr>
          <p:cNvSpPr txBox="1"/>
          <p:nvPr/>
        </p:nvSpPr>
        <p:spPr>
          <a:xfrm>
            <a:off x="1292272" y="5052301"/>
            <a:ext cx="447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https://www.visityork.org/explore/van-gogh-the-immersive-experience-p1110971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89140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680</Words>
  <Application>Microsoft Macintosh PowerPoint</Application>
  <PresentationFormat>Widescreen</PresentationFormat>
  <Paragraphs>58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MS Shell Dlg 2</vt:lpstr>
      <vt:lpstr>Wingdings</vt:lpstr>
      <vt:lpstr>Wingdings 3</vt:lpstr>
      <vt:lpstr>Madison</vt:lpstr>
      <vt:lpstr>My Bridlington art installation</vt:lpstr>
      <vt:lpstr>PowerPoint Presentation</vt:lpstr>
      <vt:lpstr>Basic idea</vt:lpstr>
      <vt:lpstr>Story research</vt:lpstr>
      <vt:lpstr>PowerPoint Presentation</vt:lpstr>
      <vt:lpstr>Practical requirements and issues</vt:lpstr>
      <vt:lpstr>COVID-19</vt:lpstr>
      <vt:lpstr>Placement</vt:lpstr>
      <vt:lpstr>PowerPoint Presentation</vt:lpstr>
      <vt:lpstr>Tech research - video</vt:lpstr>
      <vt:lpstr>Tech research - sound</vt:lpstr>
      <vt:lpstr>Animation + sound ideas</vt:lpstr>
      <vt:lpstr>Storyboards for my projected stories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Bridlington art installation</dc:title>
  <dc:creator>JESSICA CORBETT</dc:creator>
  <cp:lastModifiedBy>JESSICA CORBETT</cp:lastModifiedBy>
  <cp:revision>8</cp:revision>
  <dcterms:created xsi:type="dcterms:W3CDTF">2021-01-11T01:18:10Z</dcterms:created>
  <dcterms:modified xsi:type="dcterms:W3CDTF">2021-01-11T22:04:53Z</dcterms:modified>
</cp:coreProperties>
</file>